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62" r:id="rId3"/>
    <p:sldId id="263" r:id="rId4"/>
    <p:sldId id="264" r:id="rId5"/>
    <p:sldId id="259" r:id="rId6"/>
    <p:sldId id="265" r:id="rId7"/>
    <p:sldId id="266" r:id="rId8"/>
    <p:sldId id="258" r:id="rId9"/>
    <p:sldId id="267" r:id="rId10"/>
    <p:sldId id="260" r:id="rId11"/>
    <p:sldId id="261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12" y="-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67832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05089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56035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03487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689496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561300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7740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02499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024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6977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68268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820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0278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5336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868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10539D3-A8C5-B547-8CB2-C68FBD4BE475}" type="datetimeFigureOut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9/29/15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6F6A57-46B1-2B4B-8659-450E8DE7B8CE}" type="slidenum"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  <a:latin typeface="Century Gothic"/>
              </a:rPr>
              <a:pPr/>
              <a:t>‹#›</a:t>
            </a:fld>
            <a:endParaRPr lang="en-US">
              <a:solidFill>
                <a:prstClr val="black">
                  <a:lumMod val="65000"/>
                  <a:lumOff val="35000"/>
                </a:prstClr>
              </a:solidFill>
              <a:latin typeface="Century Gothic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prstClr val="white"/>
              </a:solidFill>
              <a:latin typeface="Century Gothic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prstClr val="white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03277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l499611@ohio.edu" TargetMode="External"/><Relationship Id="rId4" Type="http://schemas.openxmlformats.org/officeDocument/2006/relationships/hyperlink" Target="mailto:lc971015@ohio.edu" TargetMode="External"/><Relationship Id="rId5" Type="http://schemas.openxmlformats.org/officeDocument/2006/relationships/hyperlink" Target="mailto:rm968211@ohio.edu" TargetMode="External"/><Relationship Id="rId6" Type="http://schemas.openxmlformats.org/officeDocument/2006/relationships/hyperlink" Target="mailto:kx763012@ohio.edu" TargetMode="External"/><Relationship Id="rId7" Type="http://schemas.openxmlformats.org/officeDocument/2006/relationships/hyperlink" Target="mailto:rf659511@ohio.edu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em389610@ohio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1296852"/>
          </a:xfrm>
        </p:spPr>
        <p:txBody>
          <a:bodyPr>
            <a:noAutofit/>
          </a:bodyPr>
          <a:lstStyle/>
          <a:p>
            <a:r>
              <a:rPr lang="en-US" sz="4000" dirty="0" smtClean="0"/>
              <a:t>Learning Games with Playgrounds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54171"/>
            <a:ext cx="8001000" cy="3403829"/>
          </a:xfrm>
        </p:spPr>
        <p:txBody>
          <a:bodyPr/>
          <a:lstStyle/>
          <a:p>
            <a:r>
              <a:rPr lang="en-US" b="1" dirty="0" smtClean="0"/>
              <a:t>Purple Cobras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Emily Moore – </a:t>
            </a:r>
            <a:r>
              <a:rPr lang="en-US" dirty="0" smtClean="0">
                <a:hlinkClick r:id="rId2"/>
              </a:rPr>
              <a:t>em389610@</a:t>
            </a:r>
            <a:r>
              <a:rPr lang="en-US" dirty="0" smtClean="0">
                <a:hlinkClick r:id="rId2"/>
              </a:rPr>
              <a:t>ohio.edu</a:t>
            </a:r>
            <a:endParaRPr lang="en-US" dirty="0" smtClean="0"/>
          </a:p>
          <a:p>
            <a:pPr>
              <a:spcBef>
                <a:spcPts val="800"/>
              </a:spcBef>
            </a:pPr>
            <a:r>
              <a:rPr lang="en-US" dirty="0" smtClean="0"/>
              <a:t>Jordan Leach – </a:t>
            </a:r>
            <a:r>
              <a:rPr lang="en-US" dirty="0" smtClean="0">
                <a:hlinkClick r:id="rId3"/>
              </a:rPr>
              <a:t>jl499611@ohio.edu</a:t>
            </a:r>
            <a:endParaRPr lang="en-US" dirty="0" smtClean="0"/>
          </a:p>
          <a:p>
            <a:pPr>
              <a:spcBef>
                <a:spcPts val="800"/>
              </a:spcBef>
            </a:pPr>
            <a:r>
              <a:rPr lang="en-US" dirty="0" smtClean="0"/>
              <a:t>Charles Chen </a:t>
            </a:r>
            <a:r>
              <a:rPr lang="en-US" dirty="0" smtClean="0">
                <a:hlinkClick r:id="rId4"/>
              </a:rPr>
              <a:t>lc971015@ohio.edu</a:t>
            </a:r>
            <a:endParaRPr lang="en-US" dirty="0" smtClean="0"/>
          </a:p>
          <a:p>
            <a:pPr>
              <a:spcBef>
                <a:spcPts val="800"/>
              </a:spcBef>
            </a:pPr>
            <a:r>
              <a:rPr lang="en-US" dirty="0" smtClean="0"/>
              <a:t>Ryan </a:t>
            </a:r>
            <a:r>
              <a:rPr lang="en-US" dirty="0" err="1" smtClean="0"/>
              <a:t>Miers</a:t>
            </a: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rm968211@ohio.edu</a:t>
            </a:r>
            <a:endParaRPr lang="en-US" dirty="0" smtClean="0"/>
          </a:p>
          <a:p>
            <a:pPr>
              <a:spcBef>
                <a:spcPts val="800"/>
              </a:spcBef>
            </a:pPr>
            <a:r>
              <a:rPr lang="en-US" dirty="0" smtClean="0"/>
              <a:t>Kevin Xiao </a:t>
            </a:r>
            <a:r>
              <a:rPr lang="en-US" dirty="0" smtClean="0">
                <a:hlinkClick r:id="rId6"/>
              </a:rPr>
              <a:t>kx763012@ohio.edu</a:t>
            </a:r>
            <a:endParaRPr lang="en-US" dirty="0" smtClean="0"/>
          </a:p>
          <a:p>
            <a:pPr>
              <a:spcBef>
                <a:spcPts val="800"/>
              </a:spcBef>
            </a:pPr>
            <a:r>
              <a:rPr lang="en-US" dirty="0" err="1" smtClean="0"/>
              <a:t>Kameron</a:t>
            </a:r>
            <a:r>
              <a:rPr lang="en-US" dirty="0" smtClean="0"/>
              <a:t> </a:t>
            </a:r>
            <a:r>
              <a:rPr lang="en-US" dirty="0" err="1" smtClean="0"/>
              <a:t>Feola</a:t>
            </a:r>
            <a:r>
              <a:rPr lang="en-US" dirty="0" smtClean="0"/>
              <a:t> </a:t>
            </a:r>
            <a:r>
              <a:rPr lang="en-US" dirty="0" smtClean="0">
                <a:hlinkClick r:id="rId7"/>
              </a:rPr>
              <a:t>rf659511@ohio.edu</a:t>
            </a:r>
            <a:endParaRPr lang="en-US" dirty="0" smtClean="0"/>
          </a:p>
          <a:p>
            <a:pPr>
              <a:spcBef>
                <a:spcPts val="8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30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JavaScript</a:t>
            </a:r>
          </a:p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926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D3.js</a:t>
            </a:r>
          </a:p>
          <a:p>
            <a:r>
              <a:rPr lang="en-US" dirty="0" smtClean="0"/>
              <a:t>D3plus.js</a:t>
            </a:r>
          </a:p>
          <a:p>
            <a:r>
              <a:rPr lang="en-US" dirty="0" err="1" smtClean="0"/>
              <a:t>Processing.js</a:t>
            </a:r>
            <a:endParaRPr lang="en-US" dirty="0" smtClean="0"/>
          </a:p>
          <a:p>
            <a:r>
              <a:rPr lang="en-US" dirty="0" smtClean="0"/>
              <a:t>YUI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29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D3.js</a:t>
            </a:r>
            <a:endParaRPr lang="en-US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6" b="-1445"/>
          <a:stretch/>
        </p:blipFill>
        <p:spPr>
          <a:xfrm>
            <a:off x="1378640" y="2218593"/>
            <a:ext cx="6752802" cy="4174720"/>
          </a:xfrm>
        </p:spPr>
      </p:pic>
    </p:spTree>
    <p:extLst>
      <p:ext uri="{BB962C8B-B14F-4D97-AF65-F5344CB8AC3E}">
        <p14:creationId xmlns:p14="http://schemas.microsoft.com/office/powerpoint/2010/main" val="337372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Processing.js</a:t>
            </a:r>
            <a:endParaRPr lang="en-US" dirty="0"/>
          </a:p>
        </p:txBody>
      </p:sp>
      <p:pic>
        <p:nvPicPr>
          <p:cNvPr id="4" name="Content Placeholder 3" descr="Screen Shot 2015-09-29 at 5.28.5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8" b="114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1078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Client: Dr. Liu</a:t>
            </a:r>
          </a:p>
          <a:p>
            <a:r>
              <a:rPr lang="en-US" dirty="0" smtClean="0"/>
              <a:t>Target End Users: middle and high school students</a:t>
            </a:r>
          </a:p>
          <a:p>
            <a:r>
              <a:rPr lang="en-US" dirty="0" smtClean="0"/>
              <a:t>Play simple learning games</a:t>
            </a:r>
          </a:p>
          <a:p>
            <a:r>
              <a:rPr lang="en-US" dirty="0" smtClean="0"/>
              <a:t>Use a visualization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2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Visualization API</a:t>
            </a:r>
          </a:p>
          <a:p>
            <a:pPr lvl="1"/>
            <a:r>
              <a:rPr lang="en-US" dirty="0" smtClean="0"/>
              <a:t>Visualize basic data structures</a:t>
            </a:r>
          </a:p>
          <a:p>
            <a:pPr lvl="2"/>
            <a:r>
              <a:rPr lang="en-US" dirty="0" smtClean="0"/>
              <a:t>Array</a:t>
            </a:r>
          </a:p>
          <a:p>
            <a:pPr lvl="2"/>
            <a:r>
              <a:rPr lang="en-US" dirty="0" smtClean="0"/>
              <a:t>Stack</a:t>
            </a:r>
          </a:p>
          <a:p>
            <a:pPr lvl="1"/>
            <a:r>
              <a:rPr lang="en-US" dirty="0" smtClean="0"/>
              <a:t>Show the contents of variables</a:t>
            </a:r>
          </a:p>
          <a:p>
            <a:pPr lvl="1"/>
            <a:r>
              <a:rPr lang="en-US" dirty="0" smtClean="0"/>
              <a:t>Visualize basic algorithms</a:t>
            </a:r>
          </a:p>
          <a:p>
            <a:pPr lvl="2"/>
            <a:r>
              <a:rPr lang="en-US" dirty="0" smtClean="0"/>
              <a:t>Searches</a:t>
            </a:r>
          </a:p>
          <a:p>
            <a:pPr lvl="2"/>
            <a:r>
              <a:rPr lang="en-US" dirty="0" smtClean="0"/>
              <a:t>Loops</a:t>
            </a:r>
          </a:p>
          <a:p>
            <a:r>
              <a:rPr lang="en-US" dirty="0" smtClean="0"/>
              <a:t>Goal: Expose users to concepts of computational thinking</a:t>
            </a:r>
          </a:p>
        </p:txBody>
      </p:sp>
    </p:spTree>
    <p:extLst>
      <p:ext uri="{BB962C8B-B14F-4D97-AF65-F5344CB8AC3E}">
        <p14:creationId xmlns:p14="http://schemas.microsoft.com/office/powerpoint/2010/main" val="830303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 documentation</a:t>
            </a:r>
          </a:p>
          <a:p>
            <a:r>
              <a:rPr lang="en-US" dirty="0" smtClean="0"/>
              <a:t>Implemented as a library for portability</a:t>
            </a:r>
          </a:p>
          <a:p>
            <a:pPr lvl="1"/>
            <a:r>
              <a:rPr lang="en-US" dirty="0" smtClean="0"/>
              <a:t>Programmer chooses which functions/variables they want visualized in their game</a:t>
            </a:r>
          </a:p>
          <a:p>
            <a:pPr lvl="1"/>
            <a:r>
              <a:rPr lang="en-US" dirty="0" smtClean="0"/>
              <a:t>Visualizations shown in a separate pop-up 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774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WebStorm</a:t>
            </a:r>
            <a:endParaRPr lang="en-US" dirty="0" smtClean="0"/>
          </a:p>
          <a:p>
            <a:pPr lvl="1"/>
            <a:r>
              <a:rPr lang="en-US" dirty="0" smtClean="0"/>
              <a:t>“The smartest </a:t>
            </a:r>
          </a:p>
          <a:p>
            <a:pPr marL="349250" lvl="1" indent="0">
              <a:buNone/>
            </a:pPr>
            <a:r>
              <a:rPr lang="en-US" dirty="0"/>
              <a:t>	</a:t>
            </a:r>
            <a:r>
              <a:rPr lang="en-US" dirty="0" smtClean="0"/>
              <a:t>JavaScript IDE”</a:t>
            </a:r>
          </a:p>
          <a:p>
            <a:endParaRPr lang="en-US" dirty="0"/>
          </a:p>
        </p:txBody>
      </p:sp>
      <p:pic>
        <p:nvPicPr>
          <p:cNvPr id="4" name="Picture 3" descr="Screen Shot 2015-09-15 at 4.0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" t="3653" r="32416" b="2296"/>
          <a:stretch>
            <a:fillRect/>
          </a:stretch>
        </p:blipFill>
        <p:spPr bwMode="auto">
          <a:xfrm>
            <a:off x="4805823" y="2425324"/>
            <a:ext cx="3919077" cy="3469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791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Sublime Text 2</a:t>
            </a:r>
          </a:p>
          <a:p>
            <a:pPr lvl="1"/>
            <a:r>
              <a:rPr lang="en-US" dirty="0" smtClean="0"/>
              <a:t>Text Editor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691" y="2759983"/>
            <a:ext cx="4171027" cy="350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5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Notepad++</a:t>
            </a:r>
          </a:p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555" y="3264009"/>
            <a:ext cx="5810029" cy="326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95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Chrome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604" y="2595562"/>
            <a:ext cx="3268296" cy="3268296"/>
          </a:xfrm>
          <a:prstGeom prst="rect">
            <a:avLst/>
          </a:prstGeom>
        </p:spPr>
      </p:pic>
      <p:pic>
        <p:nvPicPr>
          <p:cNvPr id="6" name="Picture 5" descr="Screen Shot 2015-09-15 at 5.01.5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" t="4738" r="11751" b="2570"/>
          <a:stretch>
            <a:fillRect/>
          </a:stretch>
        </p:blipFill>
        <p:spPr bwMode="auto">
          <a:xfrm>
            <a:off x="937342" y="3415964"/>
            <a:ext cx="4199430" cy="2850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102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Firefox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873" y="3339061"/>
            <a:ext cx="5793265" cy="325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97372"/>
      </p:ext>
    </p:extLst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</a:majorFont>
      <a:minorFont>
        <a:latin typeface="Century Gothic"/>
        <a:ea typeface=""/>
        <a:cs typeface=""/>
        <a:font script="Jpan" typeface="メイリオ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155</Words>
  <Application>Microsoft Macintosh PowerPoint</Application>
  <PresentationFormat>On-screen Show (4:3)</PresentationFormat>
  <Paragraphs>52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Perception</vt:lpstr>
      <vt:lpstr>Learning Games with Playgrounds</vt:lpstr>
      <vt:lpstr>Requirements</vt:lpstr>
      <vt:lpstr>Requirements</vt:lpstr>
      <vt:lpstr>Requirements</vt:lpstr>
      <vt:lpstr>Technologies</vt:lpstr>
      <vt:lpstr>Technologies</vt:lpstr>
      <vt:lpstr>Technologies</vt:lpstr>
      <vt:lpstr>Technologies</vt:lpstr>
      <vt:lpstr>Technologies</vt:lpstr>
      <vt:lpstr>Technologies</vt:lpstr>
      <vt:lpstr>Libraries</vt:lpstr>
      <vt:lpstr>D3.js</vt:lpstr>
      <vt:lpstr>Processing.js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Games with Playgrounds</dc:title>
  <dc:creator>Emily Moore</dc:creator>
  <cp:lastModifiedBy>Emily Moore</cp:lastModifiedBy>
  <cp:revision>6</cp:revision>
  <dcterms:created xsi:type="dcterms:W3CDTF">2015-09-29T20:57:22Z</dcterms:created>
  <dcterms:modified xsi:type="dcterms:W3CDTF">2015-09-29T21:30:26Z</dcterms:modified>
</cp:coreProperties>
</file>

<file path=docProps/thumbnail.jpeg>
</file>